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2" r:id="rId3"/>
  </p:sldIdLst>
  <p:sldSz cx="10621963" cy="7561263"/>
  <p:notesSz cx="10020300" cy="68881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172E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554" y="-462"/>
      </p:cViewPr>
      <p:guideLst>
        <p:guide orient="horz" pos="2382"/>
        <p:guide pos="334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42130" cy="344408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76431" y="0"/>
            <a:ext cx="4342130" cy="344408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E450DBDE-D985-42AF-B494-DB0198E18CD8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195638" y="515938"/>
            <a:ext cx="3629025" cy="2584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002030" y="3271878"/>
            <a:ext cx="8016240" cy="3099673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42161"/>
            <a:ext cx="4342130" cy="344408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76431" y="6542161"/>
            <a:ext cx="4342130" cy="344408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9CD96E68-15B3-4D55-BE29-ECD845EBF9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873367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mtClean="0"/>
              <a:t>Фотодокументы архива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D96E68-15B3-4D55-BE29-ECD845EBF973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mtClean="0"/>
              <a:t>Фотодокументы архива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D96E68-15B3-4D55-BE29-ECD845EBF973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96648" y="2348894"/>
            <a:ext cx="9028669" cy="162077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93295" y="4284715"/>
            <a:ext cx="7435374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00924" y="302802"/>
            <a:ext cx="2389941" cy="645157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1098" y="302802"/>
            <a:ext cx="6992792" cy="645157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061" y="4858812"/>
            <a:ext cx="9028669" cy="1501751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061" y="3204786"/>
            <a:ext cx="9028669" cy="165402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1098" y="1764296"/>
            <a:ext cx="4691367" cy="49900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99498" y="1764296"/>
            <a:ext cx="4691367" cy="49900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1099" y="1692534"/>
            <a:ext cx="4693212" cy="70536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1099" y="2397901"/>
            <a:ext cx="4693212" cy="435647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95811" y="1692534"/>
            <a:ext cx="4695055" cy="70536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95811" y="2397901"/>
            <a:ext cx="4695055" cy="435647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1100" y="301050"/>
            <a:ext cx="3494552" cy="128121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52893" y="301051"/>
            <a:ext cx="5937972" cy="645332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1100" y="1582265"/>
            <a:ext cx="3494552" cy="51721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81978" y="5292884"/>
            <a:ext cx="6373178" cy="62485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81978" y="675613"/>
            <a:ext cx="6373178" cy="45367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81978" y="5917739"/>
            <a:ext cx="6373178" cy="88739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1099" y="302802"/>
            <a:ext cx="9559767" cy="12602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1099" y="1764296"/>
            <a:ext cx="9559767" cy="4990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1099" y="7008172"/>
            <a:ext cx="2478458" cy="402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29171" y="7008172"/>
            <a:ext cx="3363622" cy="402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12408" y="7008172"/>
            <a:ext cx="2478458" cy="402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.png"/><Relationship Id="rId7" Type="http://schemas.openxmlformats.org/officeDocument/2006/relationships/image" Target="../media/image3.jpeg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5.png"/><Relationship Id="rId5" Type="http://schemas.openxmlformats.org/officeDocument/2006/relationships/image" Target="../media/image2.jpe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microsoft.com/office/2007/relationships/hdphoto" Target="../media/hdphoto5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microsoft.com/office/2007/relationships/hdphoto" Target="../media/hdphoto1.wdp"/><Relationship Id="rId9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art-in-focus.ru/uploads/posts/2014-04/1398100804_ywnmtbq5n62hzys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000" t="38386" r="3600" b="16832"/>
          <a:stretch/>
        </p:blipFill>
        <p:spPr bwMode="auto">
          <a:xfrm>
            <a:off x="-34419" y="-32134"/>
            <a:ext cx="10656382" cy="75933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D:\Иваненко\ДЕНЬ УРОЖАЯ\АРХИВ-день урожая\209\img0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3772" y="510949"/>
            <a:ext cx="4825793" cy="29552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D:\Иваненко\ДЕНЬ УРОЖАЯ\АРХИВ-день урожая\209\img002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=""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264" b="5402"/>
          <a:stretch/>
        </p:blipFill>
        <p:spPr bwMode="auto">
          <a:xfrm>
            <a:off x="5295610" y="3870925"/>
            <a:ext cx="4695891" cy="323980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D:\Иваненко\ДЕНЬ УРОЖАЯ\АРХИВ-день урожая\209\img003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=""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975" b="6050"/>
          <a:stretch/>
        </p:blipFill>
        <p:spPr bwMode="auto">
          <a:xfrm>
            <a:off x="487893" y="552982"/>
            <a:ext cx="4455863" cy="276527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www.playcast.ru/uploads/2015/09/12/15041826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14492" y="510949"/>
            <a:ext cx="4493164" cy="295528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www.playcast.ru/uploads/2015/09/12/15041826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276447" y="478991"/>
            <a:ext cx="4843117" cy="300650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www.playcast.ru/uploads/2015/09/12/15041826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276447" y="3870924"/>
            <a:ext cx="4843118" cy="340874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cliparts.co/cliparts/zTX/5Ba/zTX5BaaGc.pn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9719"/>
          <a:stretch/>
        </p:blipFill>
        <p:spPr bwMode="auto">
          <a:xfrm>
            <a:off x="-297022" y="3318260"/>
            <a:ext cx="5592631" cy="363072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66565" y="4705996"/>
            <a:ext cx="30963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Станица </a:t>
            </a:r>
            <a:r>
              <a:rPr lang="ru-RU" sz="2400" dirty="0" err="1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Нововладимировская</a:t>
            </a:r>
            <a:r>
              <a:rPr lang="ru-RU" sz="2400" dirty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, 1980 год. Скачки. Всадники на лошадях преодолевают барьеры.</a:t>
            </a:r>
          </a:p>
        </p:txBody>
      </p:sp>
    </p:spTree>
    <p:extLst>
      <p:ext uri="{BB962C8B-B14F-4D97-AF65-F5344CB8AC3E}">
        <p14:creationId xmlns="" xmlns:p14="http://schemas.microsoft.com/office/powerpoint/2010/main" val="2771872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art-in-focus.ru/uploads/posts/2014-04/1398100804_ywnmtbq5n62hzys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000" t="23536" r="3600" b="23604"/>
          <a:stretch/>
        </p:blipFill>
        <p:spPr bwMode="auto">
          <a:xfrm>
            <a:off x="-1" y="0"/>
            <a:ext cx="10621964" cy="756648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cliparts.co/cliparts/zTX/5Ba/zTX5BaaGc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1316" t="-637" r="155" b="637"/>
          <a:stretch/>
        </p:blipFill>
        <p:spPr bwMode="auto">
          <a:xfrm>
            <a:off x="6103069" y="900311"/>
            <a:ext cx="4888038" cy="27363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D:\Иваненко\ДЕНЬ УРОЖАЯ\АРХИВ-день урожая\146 Трудовая династия колхоз 40 лет Октября\img00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485" y="324247"/>
            <a:ext cx="5112568" cy="35373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www.playcast.ru/uploads/2015/09/12/15041826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02469" y="259770"/>
            <a:ext cx="5400600" cy="36663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284294" y="1980431"/>
            <a:ext cx="33123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Трудовая династия из </a:t>
            </a:r>
            <a:r>
              <a:rPr lang="ru-RU" sz="2400" dirty="0" smtClean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к</a:t>
            </a:r>
            <a:r>
              <a:rPr lang="ru-RU" sz="2400" dirty="0" smtClean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a_AlternaBrk" pitchFamily="34" charset="-52"/>
              </a:rPr>
              <a:t>-</a:t>
            </a:r>
            <a:r>
              <a:rPr lang="ru-RU" sz="2400" dirty="0" smtClean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за</a:t>
            </a:r>
          </a:p>
          <a:p>
            <a:pPr algn="ctr"/>
            <a:r>
              <a:rPr lang="ru-RU" sz="2400" dirty="0" smtClean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 </a:t>
            </a:r>
            <a:r>
              <a:rPr lang="ru-RU" sz="2400" dirty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"40 лет Октября" на празднике </a:t>
            </a:r>
            <a:endParaRPr lang="ru-RU" sz="2400" dirty="0" smtClean="0">
              <a:solidFill>
                <a:srgbClr val="0000CC"/>
              </a:solidFill>
              <a:effectLst>
                <a:glow rad="127000">
                  <a:schemeClr val="bg1"/>
                </a:glow>
              </a:effectLst>
              <a:latin typeface="Bedrock-Cyr" pitchFamily="34" charset="0"/>
            </a:endParaRPr>
          </a:p>
          <a:p>
            <a:pPr algn="ctr"/>
            <a:r>
              <a:rPr lang="ru-RU" sz="2400" dirty="0" smtClean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 1 Мая в Тбилисской.</a:t>
            </a:r>
            <a:endParaRPr lang="ru-RU" sz="2400" dirty="0">
              <a:solidFill>
                <a:srgbClr val="0000CC"/>
              </a:solidFill>
              <a:effectLst>
                <a:glow rad="127000">
                  <a:schemeClr val="bg1"/>
                </a:glow>
              </a:effectLst>
              <a:latin typeface="Bedrock-Cyr" pitchFamily="34" charset="0"/>
            </a:endParaRPr>
          </a:p>
        </p:txBody>
      </p:sp>
      <p:pic>
        <p:nvPicPr>
          <p:cNvPr id="9" name="Picture 2" descr="http://cliparts.co/cliparts/zTX/5Ba/zTX5BaaGc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1316" t="-637" r="155" b="637"/>
          <a:stretch/>
        </p:blipFill>
        <p:spPr bwMode="auto">
          <a:xfrm flipH="1">
            <a:off x="-1" y="4144761"/>
            <a:ext cx="5280096" cy="302024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D:\Иваненко\ДЕНЬ УРОЖАЯ\АРХИВ-день урожая\211\img001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6851"/>
          <a:stretch/>
        </p:blipFill>
        <p:spPr bwMode="auto">
          <a:xfrm>
            <a:off x="5446983" y="4068663"/>
            <a:ext cx="4544518" cy="27292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www.playcast.ru/uploads/2015/09/12/15041826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310979" y="3900147"/>
            <a:ext cx="4712859" cy="297682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22549" y="5388561"/>
            <a:ext cx="385754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Бригада М. Клепикова побывала в Тбилисском районе с обменом опыта в гостях у механизаторов к</a:t>
            </a:r>
            <a:r>
              <a:rPr lang="ru-RU" sz="2000" dirty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a_AlternaBrk" pitchFamily="34" charset="-52"/>
              </a:rPr>
              <a:t>-</a:t>
            </a:r>
            <a:r>
              <a:rPr lang="ru-RU" sz="2000" dirty="0">
                <a:solidFill>
                  <a:srgbClr val="0000CC"/>
                </a:solidFill>
                <a:effectLst>
                  <a:glow rad="127000">
                    <a:schemeClr val="bg1"/>
                  </a:glow>
                </a:effectLst>
                <a:latin typeface="Bedrock-Cyr" pitchFamily="34" charset="0"/>
              </a:rPr>
              <a:t>за «Кавказ». 1985 год.</a:t>
            </a:r>
          </a:p>
        </p:txBody>
      </p:sp>
    </p:spTree>
    <p:extLst>
      <p:ext uri="{BB962C8B-B14F-4D97-AF65-F5344CB8AC3E}">
        <p14:creationId xmlns="" xmlns:p14="http://schemas.microsoft.com/office/powerpoint/2010/main" val="199959224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600</TotalTime>
  <Words>60</Words>
  <Application>Microsoft Office PowerPoint</Application>
  <PresentationFormat>Произвольный</PresentationFormat>
  <Paragraphs>9</Paragraphs>
  <Slides>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Компьютер3</dc:creator>
  <cp:lastModifiedBy>архив</cp:lastModifiedBy>
  <cp:revision>51</cp:revision>
  <cp:lastPrinted>2016-08-17T06:56:59Z</cp:lastPrinted>
  <dcterms:created xsi:type="dcterms:W3CDTF">2015-08-13T11:20:25Z</dcterms:created>
  <dcterms:modified xsi:type="dcterms:W3CDTF">2016-08-24T07:47:02Z</dcterms:modified>
</cp:coreProperties>
</file>